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89" d="100"/>
          <a:sy n="89" d="100"/>
        </p:scale>
        <p:origin x="3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459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8913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634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40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6680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033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812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459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9333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496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127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29439-1379-4E75-91FE-8E7003CFC5A3}" type="datetimeFigureOut">
              <a:rPr lang="es-AR" smtClean="0"/>
              <a:t>15/02/2011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1693B-3600-4237-A64A-CCA7E88A20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540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52643" y="760576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400" dirty="0" smtClean="0">
                <a:latin typeface="Forte" panose="03060902040502070203" pitchFamily="66" charset="0"/>
              </a:rPr>
              <a:t>Mi familia</a:t>
            </a:r>
            <a:endParaRPr lang="es-AR" sz="5400" dirty="0">
              <a:latin typeface="Forte" panose="03060902040502070203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8" y="1828800"/>
            <a:ext cx="3942460" cy="29568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57" y="1828800"/>
            <a:ext cx="2638176" cy="37010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29" y="1469403"/>
            <a:ext cx="3399935" cy="446137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067228" y="5536990"/>
            <a:ext cx="3399935" cy="39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/>
          <p:cNvSpPr txBox="1"/>
          <p:nvPr/>
        </p:nvSpPr>
        <p:spPr>
          <a:xfrm>
            <a:off x="1444239" y="5024927"/>
            <a:ext cx="299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Esteban Agüero</a:t>
            </a:r>
            <a:endParaRPr lang="es-AR" dirty="0"/>
          </a:p>
        </p:txBody>
      </p:sp>
      <p:sp>
        <p:nvSpPr>
          <p:cNvPr id="10" name="CuadroTexto 9"/>
          <p:cNvSpPr txBox="1"/>
          <p:nvPr/>
        </p:nvSpPr>
        <p:spPr>
          <a:xfrm>
            <a:off x="5168457" y="5682953"/>
            <a:ext cx="263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María Teresa Blanch</a:t>
            </a:r>
            <a:endParaRPr lang="es-AR" dirty="0"/>
          </a:p>
        </p:txBody>
      </p:sp>
      <p:sp>
        <p:nvSpPr>
          <p:cNvPr id="11" name="Rectángulo 10"/>
          <p:cNvSpPr/>
          <p:nvPr/>
        </p:nvSpPr>
        <p:spPr>
          <a:xfrm>
            <a:off x="8067229" y="1469403"/>
            <a:ext cx="3399935" cy="137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CuadroTexto 11"/>
          <p:cNvSpPr txBox="1"/>
          <p:nvPr/>
        </p:nvSpPr>
        <p:spPr>
          <a:xfrm>
            <a:off x="8144142" y="5529813"/>
            <a:ext cx="317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Francisco Blanch </a:t>
            </a:r>
            <a:r>
              <a:rPr lang="es-AR" dirty="0" err="1" smtClean="0"/>
              <a:t>Yanson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9613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44" y="401653"/>
            <a:ext cx="5389548" cy="40421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2" y="2221907"/>
            <a:ext cx="5691499" cy="42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59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86" y="0"/>
            <a:ext cx="5495106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46033" y="2803021"/>
            <a:ext cx="3418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 smtClean="0">
                <a:latin typeface="Arial Black" panose="020B0A04020102020204" pitchFamily="34" charset="0"/>
              </a:rPr>
              <a:t>ANDRÉS</a:t>
            </a:r>
          </a:p>
          <a:p>
            <a:endParaRPr lang="es-AR" sz="3600" dirty="0">
              <a:latin typeface="Arial Black" panose="020B0A04020102020204" pitchFamily="34" charset="0"/>
            </a:endParaRPr>
          </a:p>
          <a:p>
            <a:pPr algn="ctr"/>
            <a:r>
              <a:rPr lang="es-AR" sz="3600" dirty="0" smtClean="0">
                <a:latin typeface="Arial Black" panose="020B0A04020102020204" pitchFamily="34" charset="0"/>
              </a:rPr>
              <a:t>(COLOMBIA)</a:t>
            </a:r>
            <a:endParaRPr lang="es-AR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7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82" y="407482"/>
            <a:ext cx="8566759" cy="490530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49196" y="5682953"/>
            <a:ext cx="699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 smtClean="0">
                <a:latin typeface="Arial Black" panose="020B0A04020102020204" pitchFamily="34" charset="0"/>
              </a:rPr>
              <a:t>MORRIS (SUDÁN)</a:t>
            </a:r>
            <a:endParaRPr lang="es-AR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34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62" y="0"/>
            <a:ext cx="506450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366475" y="2551837"/>
            <a:ext cx="4358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 smtClean="0">
                <a:latin typeface="Arial Black" panose="020B0A04020102020204" pitchFamily="34" charset="0"/>
              </a:rPr>
              <a:t>POONAM</a:t>
            </a:r>
          </a:p>
          <a:p>
            <a:pPr algn="ctr"/>
            <a:endParaRPr lang="es-AR" sz="3600" dirty="0">
              <a:latin typeface="Arial Black" panose="020B0A04020102020204" pitchFamily="34" charset="0"/>
            </a:endParaRPr>
          </a:p>
          <a:p>
            <a:pPr algn="ctr"/>
            <a:r>
              <a:rPr lang="es-AR" sz="3600" dirty="0" smtClean="0">
                <a:latin typeface="Arial Black" panose="020B0A04020102020204" pitchFamily="34" charset="0"/>
              </a:rPr>
              <a:t>(INDIA)</a:t>
            </a:r>
            <a:endParaRPr lang="es-AR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22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57" y="1026542"/>
            <a:ext cx="8370533" cy="55994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61944" y="188007"/>
            <a:ext cx="6528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 smtClean="0">
                <a:latin typeface="Arial Black" panose="020B0A04020102020204" pitchFamily="34" charset="0"/>
              </a:rPr>
              <a:t>HAMZA (PAKISTÁN)</a:t>
            </a:r>
            <a:endParaRPr lang="es-AR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169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09" y="189432"/>
            <a:ext cx="9315450" cy="5334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90273" y="5734228"/>
            <a:ext cx="746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 smtClean="0">
                <a:latin typeface="Arial Black" panose="020B0A04020102020204" pitchFamily="34" charset="0"/>
              </a:rPr>
              <a:t>MYRIAM Y ZAMAROD</a:t>
            </a:r>
            <a:endParaRPr lang="es-AR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9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60" y="760576"/>
            <a:ext cx="2581022" cy="17946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582" y="760576"/>
            <a:ext cx="3125519" cy="17896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101" y="755622"/>
            <a:ext cx="2691926" cy="17946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027" y="760577"/>
            <a:ext cx="2462328" cy="17896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560" y="2555193"/>
            <a:ext cx="2811745" cy="18556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9806" y="4395671"/>
            <a:ext cx="2009781" cy="185569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566" y="4410891"/>
            <a:ext cx="2617627" cy="18507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193" y="4415845"/>
            <a:ext cx="3201284" cy="18330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5101" y="4406997"/>
            <a:ext cx="3201286" cy="183304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515" y="2536437"/>
            <a:ext cx="2805840" cy="187056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460412" y="2794777"/>
            <a:ext cx="7402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¡OREN POR </a:t>
            </a:r>
          </a:p>
          <a:p>
            <a:pPr algn="ctr"/>
            <a:r>
              <a:rPr lang="es-AR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NOSOTROS!</a:t>
            </a:r>
            <a:endParaRPr lang="es-AR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617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6250643</TotalTime>
  <Words>34</Words>
  <Application>Microsoft Office PowerPoint</Application>
  <PresentationFormat>Panorámica</PresentationFormat>
  <Paragraphs>15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Forte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5</cp:revision>
  <dcterms:created xsi:type="dcterms:W3CDTF">2011-02-15T03:57:18Z</dcterms:created>
  <dcterms:modified xsi:type="dcterms:W3CDTF">2023-01-03T21:21:02Z</dcterms:modified>
</cp:coreProperties>
</file>